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3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4CF2E-411A-4463-A7DC-EDE568AA0577}" type="datetimeFigureOut">
              <a:rPr lang="ru-RU"/>
              <a:pPr>
                <a:defRPr/>
              </a:pPr>
              <a:t>15.09.2019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256E8-91D1-4D0D-A6CA-7308BF92B8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94587-3743-412C-AC98-8DB6CFE816B8}" type="datetimeFigureOut">
              <a:rPr lang="ru-RU"/>
              <a:pPr>
                <a:defRPr/>
              </a:pPr>
              <a:t>15.09.2019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5F2EB-093C-4FC1-888B-62C6D8C1B9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A7681-DE80-4BB8-83DA-1D21D4094E3F}" type="datetimeFigureOut">
              <a:rPr lang="ru-RU"/>
              <a:pPr>
                <a:defRPr/>
              </a:pPr>
              <a:t>15.09.2019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D90C9-53A2-4CFE-A046-7CA6EF176C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496D2-E01D-483B-891F-D062B6499D06}" type="datetimeFigureOut">
              <a:rPr lang="ru-RU"/>
              <a:pPr>
                <a:defRPr/>
              </a:pPr>
              <a:t>15.09.2019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9A972-C446-46E4-90A1-D4287BDF45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C6758-25D9-40CA-818B-4EAE2755B184}" type="datetimeFigureOut">
              <a:rPr lang="ru-RU"/>
              <a:pPr>
                <a:defRPr/>
              </a:pPr>
              <a:t>15.09.2019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BF38B-44FA-48AB-9ECE-65DB7E717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71079-B223-40CC-96FF-86537E8D397C}" type="datetimeFigureOut">
              <a:rPr lang="ru-RU"/>
              <a:pPr>
                <a:defRPr/>
              </a:pPr>
              <a:t>15.09.2019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B0BF6-ED72-4A8A-9220-E0C9A56246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4E0F5-0804-4D2F-9350-B7B21E92FFCC}" type="datetimeFigureOut">
              <a:rPr lang="ru-RU"/>
              <a:pPr>
                <a:defRPr/>
              </a:pPr>
              <a:t>15.09.2019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ADCED-CDFE-442E-A58A-9102C89F69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7DB4B-B3E8-4EA5-A2E5-3EA67B84E2BF}" type="datetimeFigureOut">
              <a:rPr lang="ru-RU"/>
              <a:pPr>
                <a:defRPr/>
              </a:pPr>
              <a:t>15.09.2019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D8591-7431-4DFA-886E-8FA4DCFC46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328D3-7F63-471B-8D92-9D3C786147E3}" type="datetimeFigureOut">
              <a:rPr lang="ru-RU"/>
              <a:pPr>
                <a:defRPr/>
              </a:pPr>
              <a:t>15.09.2019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69F4B-2144-4798-B9D5-F3A152CED1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FBF93-5F19-43F7-9DBB-46E4EB494A83}" type="datetimeFigureOut">
              <a:rPr lang="ru-RU"/>
              <a:pPr>
                <a:defRPr/>
              </a:pPr>
              <a:t>15.09.2019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A035F-C783-4DDD-92FC-1B298AC598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E58FD-73A9-436D-B39B-B30B1C8E4F56}" type="datetimeFigureOut">
              <a:rPr lang="ru-RU"/>
              <a:pPr>
                <a:defRPr/>
              </a:pPr>
              <a:t>15.09.2019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2556D-4259-4B45-B240-F780252FE8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63D8394-28D1-489D-92DF-CE6BC84B41E9}" type="datetimeFigureOut">
              <a:rPr lang="ru-RU"/>
              <a:pPr>
                <a:defRPr/>
              </a:pPr>
              <a:t>15.09.2019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2ACC9D-70F8-40E7-AE61-17543F4960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4" r:id="rId2"/>
    <p:sldLayoutId id="2147483673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4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3"/>
          <p:cNvSpPr txBox="1">
            <a:spLocks noChangeArrowheads="1"/>
          </p:cNvSpPr>
          <p:nvPr/>
        </p:nvSpPr>
        <p:spPr bwMode="auto">
          <a:xfrm>
            <a:off x="-33338" y="347663"/>
            <a:ext cx="9109076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МУНИЦИПАЛЬНОЕ КАЗЕННОЕ ОБЩЕОБРАЗОВАТЕЛЬНОЕ УЧРЕЖДЕНИЕ</a:t>
            </a:r>
            <a:br>
              <a:rPr lang="ru-RU" b="1"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latin typeface="Times New Roman" pitchFamily="18" charset="0"/>
                <a:cs typeface="Times New Roman" pitchFamily="18" charset="0"/>
              </a:rPr>
              <a:t>«СРЕДНЯЯ ОБЩЕОБРАЗОВАТЕЛЬНАЯ ШКОЛА №15» ИМЕНИ ГЕРОЯ РОССИИ </a:t>
            </a:r>
            <a:br>
              <a:rPr lang="ru-RU" b="1"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latin typeface="Times New Roman" pitchFamily="18" charset="0"/>
                <a:cs typeface="Times New Roman" pitchFamily="18" charset="0"/>
              </a:rPr>
              <a:t>ЕВГЕНИЯ СИЗОНЕНКО г. ЛИСКИ ВОРОНЕЖСКОЙ ОБЛАСТИ</a:t>
            </a:r>
          </a:p>
        </p:txBody>
      </p:sp>
      <p:sp>
        <p:nvSpPr>
          <p:cNvPr id="13315" name="TextBox 5"/>
          <p:cNvSpPr txBox="1">
            <a:spLocks noChangeArrowheads="1"/>
          </p:cNvSpPr>
          <p:nvPr/>
        </p:nvSpPr>
        <p:spPr bwMode="auto">
          <a:xfrm>
            <a:off x="3635375" y="6237288"/>
            <a:ext cx="1212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06.04.201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9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TextBox 6"/>
          <p:cNvSpPr txBox="1">
            <a:spLocks noChangeArrowheads="1"/>
          </p:cNvSpPr>
          <p:nvPr/>
        </p:nvSpPr>
        <p:spPr bwMode="auto">
          <a:xfrm>
            <a:off x="441325" y="3929063"/>
            <a:ext cx="77184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latin typeface="Times New Roman" pitchFamily="18" charset="0"/>
                <a:cs typeface="Times New Roman" pitchFamily="18" charset="0"/>
              </a:rPr>
              <a:t>Веселые старты к Международному дню спорта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439738" y="468313"/>
            <a:ext cx="4103687" cy="2736850"/>
          </a:xfrm>
        </p:spPr>
      </p:pic>
      <p:pic>
        <p:nvPicPr>
          <p:cNvPr id="14338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3644900"/>
            <a:ext cx="39243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3536950"/>
            <a:ext cx="4246562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3800" y="660400"/>
            <a:ext cx="3779838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pic>
        <p:nvPicPr>
          <p:cNvPr id="15362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333375"/>
            <a:ext cx="4248150" cy="2832100"/>
          </a:xfrm>
        </p:spPr>
      </p:pic>
      <p:pic>
        <p:nvPicPr>
          <p:cNvPr id="15363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404813"/>
            <a:ext cx="4068762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3343275"/>
            <a:ext cx="43211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9338" y="3627438"/>
            <a:ext cx="39243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180975" y="255588"/>
            <a:ext cx="4268788" cy="2846387"/>
          </a:xfrm>
        </p:spPr>
      </p:pic>
      <p:pic>
        <p:nvPicPr>
          <p:cNvPr id="16386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8025" y="3305175"/>
            <a:ext cx="4506913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94225" y="222250"/>
            <a:ext cx="4356100" cy="290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3305175"/>
            <a:ext cx="4270375" cy="284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</TotalTime>
  <Words>25</Words>
  <Application>Microsoft Office PowerPoint</Application>
  <PresentationFormat>Экран (4:3)</PresentationFormat>
  <Paragraphs>3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4</vt:i4>
      </vt:variant>
    </vt:vector>
  </HeadingPairs>
  <TitlesOfParts>
    <vt:vector size="13" baseType="lpstr">
      <vt:lpstr>Trebuchet MS</vt:lpstr>
      <vt:lpstr>Arial</vt:lpstr>
      <vt:lpstr>Georgia</vt:lpstr>
      <vt:lpstr>Calibri</vt:lpstr>
      <vt:lpstr>Times New Roman</vt:lpstr>
      <vt:lpstr>Воздушный поток</vt:lpstr>
      <vt:lpstr>Воздушный поток</vt:lpstr>
      <vt:lpstr>Воздушный поток</vt:lpstr>
      <vt:lpstr>Воздушный поток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</dc:creator>
  <cp:lastModifiedBy>Admin</cp:lastModifiedBy>
  <cp:revision>5</cp:revision>
  <dcterms:created xsi:type="dcterms:W3CDTF">2017-04-07T05:38:03Z</dcterms:created>
  <dcterms:modified xsi:type="dcterms:W3CDTF">2019-09-15T16:19:39Z</dcterms:modified>
</cp:coreProperties>
</file>